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18" r:id="rId3"/>
    <p:sldId id="299" r:id="rId4"/>
    <p:sldId id="311" r:id="rId5"/>
    <p:sldId id="312" r:id="rId6"/>
    <p:sldId id="322" r:id="rId7"/>
    <p:sldId id="313" r:id="rId8"/>
    <p:sldId id="302" r:id="rId9"/>
    <p:sldId id="309" r:id="rId10"/>
    <p:sldId id="310" r:id="rId11"/>
    <p:sldId id="323" r:id="rId12"/>
    <p:sldId id="324" r:id="rId13"/>
    <p:sldId id="304" r:id="rId14"/>
    <p:sldId id="314" r:id="rId15"/>
    <p:sldId id="315" r:id="rId16"/>
    <p:sldId id="316" r:id="rId17"/>
    <p:sldId id="317" r:id="rId18"/>
    <p:sldId id="320" r:id="rId19"/>
    <p:sldId id="321" r:id="rId20"/>
    <p:sldId id="256" r:id="rId21"/>
    <p:sldId id="258" r:id="rId22"/>
    <p:sldId id="257" r:id="rId23"/>
    <p:sldId id="259" r:id="rId24"/>
    <p:sldId id="288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C26C-26D3-484C-892D-2F5EC0A97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0B996-4481-4B9A-8118-103945744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3C031-1ACC-4783-99FF-DEFA2EAE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7131-05C1-4BEF-BA9B-222C3943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CB63-EF14-466F-AD72-74A26D3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5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D6ED-56D5-4588-B44A-3AD3F624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1735D-EB56-456F-86E8-A60A37AA1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575D-21FC-40E2-87C7-3846C4E4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65C09-BCEA-4241-9447-FF33A7B5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5D1EA-ADF1-40AE-8445-5CE1C869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8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1CDFE-6F20-479C-A0AC-E9F85C991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5A97A-9F9F-4F9C-A747-91F737280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52B0B-9E7D-4FC1-A9D0-22D1932C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F607-B334-4256-80F3-F11062F3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2E6AC-A362-4EC2-8C04-2D1F3339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03E0-021A-4068-A02C-14705E3B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8632E-244D-41FF-97C5-18B6FE109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9267-ACB6-47EC-91A3-34A57093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0C66-92CE-4E0D-9006-800DC66E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89C8A-3B91-4626-B9A8-19430DAD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1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7EB6-1C09-4880-BC84-A5F5242B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7523E-3E7F-4A2A-A5D5-B5CE5496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945A-BA76-4380-804A-291236D7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D04B2-0FBC-49B7-8452-7615C2AA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A553-0C67-4088-9E06-8ED54439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B6EA-B9C6-4D1E-BB0D-569E73EC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CCCF-6D6F-4FF0-B486-20C427F6E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FC584-570A-4243-98C7-6AB9E939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8D558-472C-46C9-AF13-D3702597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4837A-F3F9-467A-9756-A0922CE6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DAB25-B5D2-4C3F-93B0-4AD432D0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3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388E-7514-406D-A9A6-59FD13F2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63016-9855-473D-8794-BB441865B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6F284-1AF7-4017-A893-13B0A2C5A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4FF1E-C5CD-42BA-B826-BB84057B9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1D6E9-0753-4861-9893-B8CD764C5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323110-06EE-4E8C-A09E-4B53BE09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562BA-A33F-4358-9464-36030033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F7C37-9B3D-49B0-B027-DF7CDD2B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AF80-C5B5-4ACE-A698-91A7969E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C7EAB-D4A8-40DB-81F0-D0FAD71B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935F-70FA-436D-A6F0-A7EE8586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F1C76-3F45-423B-9011-B53DFB3E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5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9B469-5D79-489E-B81D-89950F71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2AFE1-4A3B-42BD-AEA1-8865A4BE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D656-599B-44FD-9605-699D6B1C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D3A6-DB16-490F-A09A-8D1F087B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485-8D9F-4F60-9583-D618EE0D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FBCE-EC4E-49BF-A7D1-647185266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6C1D-85DB-4469-8115-50D1AF7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FB7E2-B466-465C-A05E-7DFE147D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2B3B6-ED92-47F0-8535-CD6504A9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2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F281-FDE7-4A21-857D-14663CE9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29039-E43D-4DA1-BF17-18E6D1BC5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C3F50-94B0-4456-81A2-A42D23BC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3BFC4-6E1C-44F5-8B83-82D164BB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054FD-044A-4F93-ACCC-4A038CF3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939CE-AE3A-47D0-A3C6-112D6553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309EB-A946-4823-BD49-48D1D5A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561D9-E019-4992-BF7C-58E3D1789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D8A1E-B61B-44F6-9193-22CB0895A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ADAEF-B5CC-41E9-833F-ECBD9E3A9A6C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BD39A-056E-48A0-85B2-ECA77B9B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90D65-62CB-461B-A44C-D59B0AF24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3C47-EB3F-4BAE-ACF3-03CD86AC8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456D9-7532-47AB-AF1C-9423AA7BB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6" r="69122" b="48551"/>
          <a:stretch/>
        </p:blipFill>
        <p:spPr>
          <a:xfrm>
            <a:off x="119270" y="149087"/>
            <a:ext cx="4154556" cy="32357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EB4E0-4F56-4A1B-AD12-03A0FEA3D33B}"/>
              </a:ext>
            </a:extLst>
          </p:cNvPr>
          <p:cNvSpPr/>
          <p:nvPr/>
        </p:nvSpPr>
        <p:spPr>
          <a:xfrm>
            <a:off x="119270" y="2753139"/>
            <a:ext cx="1043608" cy="318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87FA6-D625-4F5B-BF66-90DADC664F68}"/>
              </a:ext>
            </a:extLst>
          </p:cNvPr>
          <p:cNvSpPr/>
          <p:nvPr/>
        </p:nvSpPr>
        <p:spPr>
          <a:xfrm>
            <a:off x="2030896" y="1066800"/>
            <a:ext cx="901147" cy="2849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6BE9D-E808-4C9E-B2B6-1B67CE2CE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6" r="69655" b="48985"/>
          <a:stretch/>
        </p:blipFill>
        <p:spPr>
          <a:xfrm>
            <a:off x="119269" y="3463237"/>
            <a:ext cx="4154556" cy="32590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086757-F28C-4D6F-BB7A-9B90861A491B}"/>
              </a:ext>
            </a:extLst>
          </p:cNvPr>
          <p:cNvSpPr/>
          <p:nvPr/>
        </p:nvSpPr>
        <p:spPr>
          <a:xfrm>
            <a:off x="188844" y="4388678"/>
            <a:ext cx="1043608" cy="3025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247B80-C85F-4744-A7E3-49F1BDC40D88}"/>
              </a:ext>
            </a:extLst>
          </p:cNvPr>
          <p:cNvSpPr/>
          <p:nvPr/>
        </p:nvSpPr>
        <p:spPr>
          <a:xfrm>
            <a:off x="1871868" y="5157302"/>
            <a:ext cx="612913" cy="29928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D7CC-7B7E-4787-921A-AC1CD9344018}"/>
              </a:ext>
            </a:extLst>
          </p:cNvPr>
          <p:cNvSpPr/>
          <p:nvPr/>
        </p:nvSpPr>
        <p:spPr>
          <a:xfrm>
            <a:off x="1959664" y="710092"/>
            <a:ext cx="1131405" cy="1744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46AFC1-9FFF-4C55-A140-9AAFEE69D1CA}"/>
              </a:ext>
            </a:extLst>
          </p:cNvPr>
          <p:cNvSpPr/>
          <p:nvPr/>
        </p:nvSpPr>
        <p:spPr>
          <a:xfrm>
            <a:off x="3190461" y="700153"/>
            <a:ext cx="775252" cy="1943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185A2-48E6-4FEA-AEAE-F2930DA03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4" t="24348" r="70244" b="40000"/>
          <a:stretch/>
        </p:blipFill>
        <p:spPr>
          <a:xfrm>
            <a:off x="4403035" y="149086"/>
            <a:ext cx="3415872" cy="45421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BD693B-0B5C-413B-BA0C-CBD4A7D607FC}"/>
              </a:ext>
            </a:extLst>
          </p:cNvPr>
          <p:cNvSpPr/>
          <p:nvPr/>
        </p:nvSpPr>
        <p:spPr>
          <a:xfrm>
            <a:off x="5088834" y="506895"/>
            <a:ext cx="1133061" cy="27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69B88-3D5E-4258-AE60-2CA068B909D2}"/>
              </a:ext>
            </a:extLst>
          </p:cNvPr>
          <p:cNvSpPr/>
          <p:nvPr/>
        </p:nvSpPr>
        <p:spPr>
          <a:xfrm>
            <a:off x="7119731" y="506895"/>
            <a:ext cx="453887" cy="27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C5DCC-5C33-40BB-AEC4-EFFE1750DE23}"/>
              </a:ext>
            </a:extLst>
          </p:cNvPr>
          <p:cNvSpPr/>
          <p:nvPr/>
        </p:nvSpPr>
        <p:spPr>
          <a:xfrm>
            <a:off x="6311347" y="506894"/>
            <a:ext cx="725558" cy="27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89E88B-F6F5-4D55-A5D6-4204F279AB77}"/>
              </a:ext>
            </a:extLst>
          </p:cNvPr>
          <p:cNvSpPr/>
          <p:nvPr/>
        </p:nvSpPr>
        <p:spPr>
          <a:xfrm>
            <a:off x="119269" y="139147"/>
            <a:ext cx="7709577" cy="659308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84EBD-51F5-4260-803B-6AB61DA89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42" r="88047" b="38542"/>
          <a:stretch/>
        </p:blipFill>
        <p:spPr>
          <a:xfrm>
            <a:off x="8471453" y="139146"/>
            <a:ext cx="3067403" cy="3688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646A26-24D9-450F-8BEF-8B3D7E7AE993}"/>
              </a:ext>
            </a:extLst>
          </p:cNvPr>
          <p:cNvSpPr/>
          <p:nvPr/>
        </p:nvSpPr>
        <p:spPr>
          <a:xfrm>
            <a:off x="8557592" y="1050235"/>
            <a:ext cx="1021837" cy="3014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723F78-D3B5-4A9B-927A-ECCABCBB9AD9}"/>
              </a:ext>
            </a:extLst>
          </p:cNvPr>
          <p:cNvSpPr/>
          <p:nvPr/>
        </p:nvSpPr>
        <p:spPr>
          <a:xfrm>
            <a:off x="10277534" y="1050235"/>
            <a:ext cx="1272208" cy="22481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73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B3260-CF85-4981-9E37-4D7E1DC54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13" t="33478" r="22066" b="28551"/>
          <a:stretch/>
        </p:blipFill>
        <p:spPr>
          <a:xfrm>
            <a:off x="8319052" y="447259"/>
            <a:ext cx="3538331" cy="2604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4005E-5F28-4547-A6DF-33BA398D2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5" t="18695" r="23696" b="14169"/>
          <a:stretch/>
        </p:blipFill>
        <p:spPr>
          <a:xfrm>
            <a:off x="145775" y="140022"/>
            <a:ext cx="6851372" cy="53702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80A485-F162-4823-9F28-10B4DA676F2F}"/>
              </a:ext>
            </a:extLst>
          </p:cNvPr>
          <p:cNvSpPr/>
          <p:nvPr/>
        </p:nvSpPr>
        <p:spPr>
          <a:xfrm>
            <a:off x="228601" y="1584699"/>
            <a:ext cx="974034" cy="2988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9EDB7-2D0A-4075-BE0F-1160023E40E2}"/>
              </a:ext>
            </a:extLst>
          </p:cNvPr>
          <p:cNvSpPr/>
          <p:nvPr/>
        </p:nvSpPr>
        <p:spPr>
          <a:xfrm>
            <a:off x="5287616" y="140022"/>
            <a:ext cx="1709531" cy="4198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7B8F6A-A267-45A5-9DA4-EA21DDC8BFAF}"/>
              </a:ext>
            </a:extLst>
          </p:cNvPr>
          <p:cNvSpPr/>
          <p:nvPr/>
        </p:nvSpPr>
        <p:spPr>
          <a:xfrm>
            <a:off x="145775" y="3886308"/>
            <a:ext cx="4134678" cy="5961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798E7-FF85-48BB-AC69-3D6550E77A79}"/>
              </a:ext>
            </a:extLst>
          </p:cNvPr>
          <p:cNvSpPr/>
          <p:nvPr/>
        </p:nvSpPr>
        <p:spPr>
          <a:xfrm>
            <a:off x="238539" y="951907"/>
            <a:ext cx="1530625" cy="2988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7892EB-94DB-4FCC-97D8-AAA92E8A8AA8}"/>
              </a:ext>
            </a:extLst>
          </p:cNvPr>
          <p:cNvSpPr/>
          <p:nvPr/>
        </p:nvSpPr>
        <p:spPr>
          <a:xfrm>
            <a:off x="278297" y="2215964"/>
            <a:ext cx="3597964" cy="2988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88C2-73D8-45D4-8E7B-4254131E12D6}"/>
              </a:ext>
            </a:extLst>
          </p:cNvPr>
          <p:cNvSpPr/>
          <p:nvPr/>
        </p:nvSpPr>
        <p:spPr>
          <a:xfrm>
            <a:off x="188845" y="3306866"/>
            <a:ext cx="3061251" cy="50975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82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F9A4CB-28DD-400C-995C-F80F4BB44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0" t="39420" r="35108" b="17247"/>
          <a:stretch/>
        </p:blipFill>
        <p:spPr>
          <a:xfrm>
            <a:off x="357807" y="198781"/>
            <a:ext cx="5148469" cy="34361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988B5-C592-4F7D-A189-0BB5BE8E7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8" t="39893" r="35353" b="10911"/>
          <a:stretch/>
        </p:blipFill>
        <p:spPr>
          <a:xfrm>
            <a:off x="5516216" y="198784"/>
            <a:ext cx="4989445" cy="3772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548C6-D0A4-4DB6-BDDA-492DB0738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60" t="72319" r="35272" b="8696"/>
          <a:stretch/>
        </p:blipFill>
        <p:spPr>
          <a:xfrm>
            <a:off x="6947452" y="4050956"/>
            <a:ext cx="3558209" cy="14521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44A74-F828-4975-8A73-CC39FBA7794F}"/>
              </a:ext>
            </a:extLst>
          </p:cNvPr>
          <p:cNvSpPr/>
          <p:nvPr/>
        </p:nvSpPr>
        <p:spPr>
          <a:xfrm>
            <a:off x="5516216" y="188842"/>
            <a:ext cx="4989445" cy="53671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8D572-7B16-4CC7-A272-0E5CE888EEC7}"/>
              </a:ext>
            </a:extLst>
          </p:cNvPr>
          <p:cNvSpPr/>
          <p:nvPr/>
        </p:nvSpPr>
        <p:spPr>
          <a:xfrm>
            <a:off x="347867" y="188842"/>
            <a:ext cx="10157793" cy="53671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5DE01-522A-4E55-9D6B-B77EB5E29550}"/>
              </a:ext>
            </a:extLst>
          </p:cNvPr>
          <p:cNvSpPr/>
          <p:nvPr/>
        </p:nvSpPr>
        <p:spPr>
          <a:xfrm>
            <a:off x="467140" y="784471"/>
            <a:ext cx="695738" cy="239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2E0989-5775-40B7-BEA6-032FA4EB5D91}"/>
              </a:ext>
            </a:extLst>
          </p:cNvPr>
          <p:cNvSpPr/>
          <p:nvPr/>
        </p:nvSpPr>
        <p:spPr>
          <a:xfrm>
            <a:off x="1818861" y="784471"/>
            <a:ext cx="3604590" cy="27737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F8C78-A2DE-4346-A58F-E3F945C47688}"/>
              </a:ext>
            </a:extLst>
          </p:cNvPr>
          <p:cNvSpPr/>
          <p:nvPr/>
        </p:nvSpPr>
        <p:spPr>
          <a:xfrm>
            <a:off x="6947452" y="705678"/>
            <a:ext cx="3445565" cy="479738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CC30E-EB75-48F0-8FFC-1DDF0973AB7D}"/>
              </a:ext>
            </a:extLst>
          </p:cNvPr>
          <p:cNvSpPr/>
          <p:nvPr/>
        </p:nvSpPr>
        <p:spPr>
          <a:xfrm>
            <a:off x="5658679" y="1046922"/>
            <a:ext cx="437321" cy="2551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96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30CB3-6CD1-4812-890A-1907E0A19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44" t="25652" r="15543" b="16377"/>
          <a:stretch/>
        </p:blipFill>
        <p:spPr>
          <a:xfrm>
            <a:off x="427381" y="616225"/>
            <a:ext cx="6361045" cy="484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78139-6D34-411B-AF5B-236E733D1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t="24727" r="75384" b="69265"/>
          <a:stretch/>
        </p:blipFill>
        <p:spPr>
          <a:xfrm>
            <a:off x="2571491" y="298173"/>
            <a:ext cx="2159533" cy="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0D3B6-FE45-49C8-AEA7-4FEDDA817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7"/>
          <a:stretch/>
        </p:blipFill>
        <p:spPr>
          <a:xfrm>
            <a:off x="159026" y="218661"/>
            <a:ext cx="10376452" cy="3407250"/>
          </a:xfrm>
          <a:prstGeom prst="rect">
            <a:avLst/>
          </a:prstGeom>
          <a:ln w="1587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F046A-996E-4A17-8A8E-787EE2D7E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14" t="33396" r="17976" b="50982"/>
          <a:stretch/>
        </p:blipFill>
        <p:spPr>
          <a:xfrm>
            <a:off x="159026" y="4317999"/>
            <a:ext cx="5293361" cy="1168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1A3D0-E0A4-486B-966E-D15A347A9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73779" r="77343" b="5208"/>
          <a:stretch/>
        </p:blipFill>
        <p:spPr>
          <a:xfrm>
            <a:off x="1868943" y="3861798"/>
            <a:ext cx="1873526" cy="329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F707D-8B60-474D-8513-462E24DE5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7" t="38707" r="24186" b="49510"/>
          <a:stretch/>
        </p:blipFill>
        <p:spPr>
          <a:xfrm>
            <a:off x="5567238" y="4317999"/>
            <a:ext cx="4968240" cy="978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00C62-3856-44DA-A8D9-E3F44B893F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0" t="73680" r="79782" b="4554"/>
          <a:stretch/>
        </p:blipFill>
        <p:spPr>
          <a:xfrm>
            <a:off x="7370638" y="3861798"/>
            <a:ext cx="1245117" cy="329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F6F39E-8B0B-4CBB-81C0-752456F1CAAA}"/>
              </a:ext>
            </a:extLst>
          </p:cNvPr>
          <p:cNvSpPr/>
          <p:nvPr/>
        </p:nvSpPr>
        <p:spPr>
          <a:xfrm>
            <a:off x="149087" y="208723"/>
            <a:ext cx="10386391" cy="52776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6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A4C5C-C841-440C-81D8-6E72008F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42028" r="32256" b="13624"/>
          <a:stretch/>
        </p:blipFill>
        <p:spPr>
          <a:xfrm>
            <a:off x="139148" y="59635"/>
            <a:ext cx="5834269" cy="36734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23147-D459-4D76-B041-F3BD21C01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51364" r="45299" b="12545"/>
          <a:stretch/>
        </p:blipFill>
        <p:spPr>
          <a:xfrm>
            <a:off x="139149" y="3747054"/>
            <a:ext cx="3796748" cy="3001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F9602-C1DC-40A1-B0BA-1960666EC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2" t="50000" r="45217" b="13188"/>
          <a:stretch/>
        </p:blipFill>
        <p:spPr>
          <a:xfrm>
            <a:off x="6046305" y="59635"/>
            <a:ext cx="3416530" cy="27461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0E455-AC20-452A-A33F-66FC0B982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59" t="57101" r="46196" b="5798"/>
          <a:stretch/>
        </p:blipFill>
        <p:spPr>
          <a:xfrm>
            <a:off x="6046304" y="3091070"/>
            <a:ext cx="3416529" cy="2858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414A8C-5977-4C80-9B9F-005AE7FDE8D0}"/>
              </a:ext>
            </a:extLst>
          </p:cNvPr>
          <p:cNvSpPr/>
          <p:nvPr/>
        </p:nvSpPr>
        <p:spPr>
          <a:xfrm>
            <a:off x="129209" y="49696"/>
            <a:ext cx="9343563" cy="6698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01241-BFD6-43CB-A575-B5AC8147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1" t="42319" r="44973" b="13623"/>
          <a:stretch/>
        </p:blipFill>
        <p:spPr>
          <a:xfrm>
            <a:off x="99393" y="89452"/>
            <a:ext cx="3954268" cy="36874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19FEB-0B4C-4815-A8CA-E8050891B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50000" r="45462" b="13478"/>
          <a:stretch/>
        </p:blipFill>
        <p:spPr>
          <a:xfrm>
            <a:off x="99393" y="3786808"/>
            <a:ext cx="3629440" cy="29221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CA4B1-A3EF-40A5-8E05-7DB3211DD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2" t="50000" r="45543" b="14058"/>
          <a:stretch/>
        </p:blipFill>
        <p:spPr>
          <a:xfrm>
            <a:off x="4234069" y="89452"/>
            <a:ext cx="4026311" cy="3200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ACA4-A370-4E78-A214-5665F11B2C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40" t="76377" r="45299" b="5926"/>
          <a:stretch/>
        </p:blipFill>
        <p:spPr>
          <a:xfrm>
            <a:off x="4234068" y="3428999"/>
            <a:ext cx="4026311" cy="15558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83DF8-7665-4837-9454-DDE055ABD0A6}"/>
              </a:ext>
            </a:extLst>
          </p:cNvPr>
          <p:cNvSpPr/>
          <p:nvPr/>
        </p:nvSpPr>
        <p:spPr>
          <a:xfrm>
            <a:off x="89454" y="79513"/>
            <a:ext cx="8170926" cy="6639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7C59B-091C-4D12-8150-F77CC756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132315"/>
            <a:ext cx="6676308" cy="55329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241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9E370-2F6B-496E-BF1D-CE77369F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3" y="136249"/>
            <a:ext cx="5297557" cy="27645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69357-E3A5-41C1-BCB4-D0DC89F53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0" t="40870" r="36902" b="35797"/>
          <a:stretch/>
        </p:blipFill>
        <p:spPr>
          <a:xfrm>
            <a:off x="164203" y="3015371"/>
            <a:ext cx="4477371" cy="1692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A2C88-2AA0-4B8F-8B41-E9756C21F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70" t="41304" r="28179" b="25942"/>
          <a:stretch/>
        </p:blipFill>
        <p:spPr>
          <a:xfrm>
            <a:off x="164203" y="4757174"/>
            <a:ext cx="4727035" cy="20043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B4628E-BB29-4E59-AB44-23189A195188}"/>
              </a:ext>
            </a:extLst>
          </p:cNvPr>
          <p:cNvSpPr/>
          <p:nvPr/>
        </p:nvSpPr>
        <p:spPr>
          <a:xfrm>
            <a:off x="159027" y="129208"/>
            <a:ext cx="5302733" cy="6639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7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86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BE316-7282-4363-BBDF-BADC777493C5}"/>
              </a:ext>
            </a:extLst>
          </p:cNvPr>
          <p:cNvSpPr txBox="1"/>
          <p:nvPr/>
        </p:nvSpPr>
        <p:spPr>
          <a:xfrm>
            <a:off x="3940762" y="2613991"/>
            <a:ext cx="4475712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: Databricks Community Version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2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BE316-7282-4363-BBDF-BADC777493C5}"/>
              </a:ext>
            </a:extLst>
          </p:cNvPr>
          <p:cNvSpPr txBox="1"/>
          <p:nvPr/>
        </p:nvSpPr>
        <p:spPr>
          <a:xfrm>
            <a:off x="3940762" y="2613991"/>
            <a:ext cx="431047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sz="2000" dirty="0"/>
              <a:t>CLUSTER : Microsoft Azure (Workspace)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6729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9BCE6-BB2F-4368-9522-CDBBC374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5" r="74973" b="48696"/>
          <a:stretch/>
        </p:blipFill>
        <p:spPr>
          <a:xfrm>
            <a:off x="119270" y="159026"/>
            <a:ext cx="3597965" cy="3445608"/>
          </a:xfrm>
          <a:prstGeom prst="rect">
            <a:avLst/>
          </a:prstGeom>
          <a:ln w="1905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5958-62AB-4AF9-9D5C-D0CD9A5BB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" t="8840" r="47174" b="36811"/>
          <a:stretch/>
        </p:blipFill>
        <p:spPr>
          <a:xfrm>
            <a:off x="3866323" y="159025"/>
            <a:ext cx="7600122" cy="4754831"/>
          </a:xfrm>
          <a:prstGeom prst="rect">
            <a:avLst/>
          </a:prstGeom>
          <a:ln w="1587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7D78F6-1175-4143-869B-A361503E1BB1}"/>
              </a:ext>
            </a:extLst>
          </p:cNvPr>
          <p:cNvSpPr/>
          <p:nvPr/>
        </p:nvSpPr>
        <p:spPr>
          <a:xfrm>
            <a:off x="119270" y="159025"/>
            <a:ext cx="11270973" cy="47548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4397C8-F199-4C33-B070-D4C3F840050B}"/>
              </a:ext>
            </a:extLst>
          </p:cNvPr>
          <p:cNvSpPr/>
          <p:nvPr/>
        </p:nvSpPr>
        <p:spPr>
          <a:xfrm>
            <a:off x="191535" y="2958034"/>
            <a:ext cx="1110491" cy="2821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1A60A-B984-46A5-891F-B58D3BCAC7D7}"/>
              </a:ext>
            </a:extLst>
          </p:cNvPr>
          <p:cNvSpPr/>
          <p:nvPr/>
        </p:nvSpPr>
        <p:spPr>
          <a:xfrm>
            <a:off x="2029966" y="1934302"/>
            <a:ext cx="673477" cy="3516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7CF626-9104-4A51-BAB4-A10424AFABCF}"/>
              </a:ext>
            </a:extLst>
          </p:cNvPr>
          <p:cNvSpPr/>
          <p:nvPr/>
        </p:nvSpPr>
        <p:spPr>
          <a:xfrm>
            <a:off x="6520071" y="821120"/>
            <a:ext cx="1093304" cy="3119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384472-2C01-494A-946E-9BF57F76CE62}"/>
              </a:ext>
            </a:extLst>
          </p:cNvPr>
          <p:cNvSpPr/>
          <p:nvPr/>
        </p:nvSpPr>
        <p:spPr>
          <a:xfrm>
            <a:off x="3928650" y="1387651"/>
            <a:ext cx="1229760" cy="5466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4EE2EE-FA92-4A9C-8A76-A9D9B9BA3C60}"/>
              </a:ext>
            </a:extLst>
          </p:cNvPr>
          <p:cNvSpPr/>
          <p:nvPr/>
        </p:nvSpPr>
        <p:spPr>
          <a:xfrm>
            <a:off x="3928650" y="2060456"/>
            <a:ext cx="4131985" cy="6429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CFC0E-9680-4569-ADDE-28DAFD92C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" t="8405" r="1603" b="47930"/>
          <a:stretch/>
        </p:blipFill>
        <p:spPr>
          <a:xfrm>
            <a:off x="89452" y="89452"/>
            <a:ext cx="11946834" cy="299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32F7A4-24F1-46F8-9535-11A1DE6BE2E3}"/>
              </a:ext>
            </a:extLst>
          </p:cNvPr>
          <p:cNvSpPr/>
          <p:nvPr/>
        </p:nvSpPr>
        <p:spPr>
          <a:xfrm>
            <a:off x="89452" y="89452"/>
            <a:ext cx="11946834" cy="2994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9F905-8F22-4FD5-8845-33AF6D7796B1}"/>
              </a:ext>
            </a:extLst>
          </p:cNvPr>
          <p:cNvSpPr/>
          <p:nvPr/>
        </p:nvSpPr>
        <p:spPr>
          <a:xfrm>
            <a:off x="618918" y="1675887"/>
            <a:ext cx="10194856" cy="2423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1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56A496-A909-436F-8515-C5507A1C4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" t="17537" r="41060" b="31014"/>
          <a:stretch/>
        </p:blipFill>
        <p:spPr>
          <a:xfrm>
            <a:off x="228600" y="248478"/>
            <a:ext cx="9963546" cy="5247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42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7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BB789-49A8-43E0-9F42-C437B4AAD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6" r="78886" b="5507"/>
          <a:stretch/>
        </p:blipFill>
        <p:spPr>
          <a:xfrm>
            <a:off x="168965" y="119270"/>
            <a:ext cx="2872409" cy="65655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25C99-A858-43A1-8D0C-8BCDF0366DEE}"/>
              </a:ext>
            </a:extLst>
          </p:cNvPr>
          <p:cNvSpPr/>
          <p:nvPr/>
        </p:nvSpPr>
        <p:spPr>
          <a:xfrm>
            <a:off x="178904" y="6341165"/>
            <a:ext cx="1431235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EC132-0A1B-4E3E-8C26-823508274D5A}"/>
              </a:ext>
            </a:extLst>
          </p:cNvPr>
          <p:cNvSpPr/>
          <p:nvPr/>
        </p:nvSpPr>
        <p:spPr>
          <a:xfrm>
            <a:off x="2001079" y="5927035"/>
            <a:ext cx="861392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2B4FA-F6A9-4549-A717-3EE12F8E2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4" r="37636" b="7536"/>
          <a:stretch/>
        </p:blipFill>
        <p:spPr>
          <a:xfrm>
            <a:off x="3200400" y="119270"/>
            <a:ext cx="8842513" cy="64035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141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45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FC2AE-998E-44CE-BB85-A3DA59EBD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1" r="1141" b="5797"/>
          <a:stretch/>
        </p:blipFill>
        <p:spPr>
          <a:xfrm>
            <a:off x="111760" y="138340"/>
            <a:ext cx="11914588" cy="57869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7E8B68-C0E9-4330-92AC-46266F3AB453}"/>
              </a:ext>
            </a:extLst>
          </p:cNvPr>
          <p:cNvSpPr/>
          <p:nvPr/>
        </p:nvSpPr>
        <p:spPr>
          <a:xfrm>
            <a:off x="785191" y="2166730"/>
            <a:ext cx="2484783" cy="4373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78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80865-2E2F-4B67-A35D-8CBDA95A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6" r="1114" b="44203"/>
          <a:stretch/>
        </p:blipFill>
        <p:spPr>
          <a:xfrm>
            <a:off x="66262" y="159026"/>
            <a:ext cx="12056165" cy="3269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017EF1-8353-460F-B54F-AA365FC8C29D}"/>
              </a:ext>
            </a:extLst>
          </p:cNvPr>
          <p:cNvSpPr/>
          <p:nvPr/>
        </p:nvSpPr>
        <p:spPr>
          <a:xfrm>
            <a:off x="3508514" y="983974"/>
            <a:ext cx="107342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7C757-69A6-4EE8-82AE-42C3EA8B026A}"/>
              </a:ext>
            </a:extLst>
          </p:cNvPr>
          <p:cNvSpPr/>
          <p:nvPr/>
        </p:nvSpPr>
        <p:spPr>
          <a:xfrm>
            <a:off x="3597966" y="1321905"/>
            <a:ext cx="805070" cy="298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E91358-2D23-4E82-AB13-FEA546FB390F}"/>
              </a:ext>
            </a:extLst>
          </p:cNvPr>
          <p:cNvSpPr/>
          <p:nvPr/>
        </p:nvSpPr>
        <p:spPr>
          <a:xfrm>
            <a:off x="5400261" y="983974"/>
            <a:ext cx="35449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C3D66-A6A0-4682-9003-65F70517187C}"/>
              </a:ext>
            </a:extLst>
          </p:cNvPr>
          <p:cNvSpPr/>
          <p:nvPr/>
        </p:nvSpPr>
        <p:spPr>
          <a:xfrm>
            <a:off x="4651514" y="987288"/>
            <a:ext cx="675860" cy="215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2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4B4E5-CEB4-4F82-8D68-4F5C05801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18070" b="5798"/>
          <a:stretch/>
        </p:blipFill>
        <p:spPr>
          <a:xfrm>
            <a:off x="139146" y="119269"/>
            <a:ext cx="10612075" cy="6261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201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57D69B-DF33-4F4D-8D36-C3A644CF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159025"/>
            <a:ext cx="5831922" cy="15821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ECA35-5780-4CAD-9203-F79D5190792E}"/>
              </a:ext>
            </a:extLst>
          </p:cNvPr>
          <p:cNvSpPr/>
          <p:nvPr/>
        </p:nvSpPr>
        <p:spPr>
          <a:xfrm>
            <a:off x="390318" y="1377712"/>
            <a:ext cx="1888435" cy="283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26BC5-31FB-4ED4-84B1-C8C808B73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33624" r="45462" b="45942"/>
          <a:stretch/>
        </p:blipFill>
        <p:spPr>
          <a:xfrm>
            <a:off x="178903" y="178903"/>
            <a:ext cx="4472609" cy="19464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015418-CFDD-4326-8EB4-55A141EAF1DF}"/>
              </a:ext>
            </a:extLst>
          </p:cNvPr>
          <p:cNvSpPr/>
          <p:nvPr/>
        </p:nvSpPr>
        <p:spPr>
          <a:xfrm>
            <a:off x="342971" y="828896"/>
            <a:ext cx="1431234" cy="7691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44C3C-EDA0-4FA8-86B4-D3C17F3A2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55" t="39276" r="16603" b="17826"/>
          <a:stretch/>
        </p:blipFill>
        <p:spPr>
          <a:xfrm>
            <a:off x="178903" y="2415208"/>
            <a:ext cx="6679097" cy="34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6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F17595-6F83-4D01-A3AD-75693F59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2" t="18985" r="19049" b="7536"/>
          <a:stretch/>
        </p:blipFill>
        <p:spPr>
          <a:xfrm>
            <a:off x="218659" y="186467"/>
            <a:ext cx="7406425" cy="57770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2B646B-C43C-4377-B289-75625F9981FD}"/>
              </a:ext>
            </a:extLst>
          </p:cNvPr>
          <p:cNvSpPr/>
          <p:nvPr/>
        </p:nvSpPr>
        <p:spPr>
          <a:xfrm>
            <a:off x="5517986" y="176527"/>
            <a:ext cx="2107098" cy="3999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6F94B7-75FB-4F4B-921A-A653693E76BB}"/>
              </a:ext>
            </a:extLst>
          </p:cNvPr>
          <p:cNvSpPr/>
          <p:nvPr/>
        </p:nvSpPr>
        <p:spPr>
          <a:xfrm>
            <a:off x="327991" y="982067"/>
            <a:ext cx="854765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7B674-29F0-4BC8-A211-56F9A649359B}"/>
              </a:ext>
            </a:extLst>
          </p:cNvPr>
          <p:cNvSpPr/>
          <p:nvPr/>
        </p:nvSpPr>
        <p:spPr>
          <a:xfrm>
            <a:off x="278296" y="3711747"/>
            <a:ext cx="2971800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04361-7813-46A2-9E2A-7069F5FBBE63}"/>
              </a:ext>
            </a:extLst>
          </p:cNvPr>
          <p:cNvSpPr/>
          <p:nvPr/>
        </p:nvSpPr>
        <p:spPr>
          <a:xfrm>
            <a:off x="327991" y="2214517"/>
            <a:ext cx="3588026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FA076-7D4C-4847-9D5F-CDDB56933E2F}"/>
              </a:ext>
            </a:extLst>
          </p:cNvPr>
          <p:cNvSpPr/>
          <p:nvPr/>
        </p:nvSpPr>
        <p:spPr>
          <a:xfrm>
            <a:off x="278292" y="4057508"/>
            <a:ext cx="6718855" cy="5741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BC95A-D9BD-468E-9A7A-39AA5C51166B}"/>
              </a:ext>
            </a:extLst>
          </p:cNvPr>
          <p:cNvSpPr/>
          <p:nvPr/>
        </p:nvSpPr>
        <p:spPr>
          <a:xfrm>
            <a:off x="327991" y="1600619"/>
            <a:ext cx="854765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84A06-5FBB-48FC-8C81-014222242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6" t="41243" r="46359" b="44203"/>
          <a:stretch/>
        </p:blipFill>
        <p:spPr>
          <a:xfrm>
            <a:off x="7920833" y="2613270"/>
            <a:ext cx="4131367" cy="13876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90337A-81EA-4A23-B6FF-69A8A9C2423F}"/>
              </a:ext>
            </a:extLst>
          </p:cNvPr>
          <p:cNvSpPr/>
          <p:nvPr/>
        </p:nvSpPr>
        <p:spPr>
          <a:xfrm>
            <a:off x="7920833" y="2950493"/>
            <a:ext cx="4131366" cy="2586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270BE8-AD3F-4DAF-83CF-9B0116474E3E}"/>
              </a:ext>
            </a:extLst>
          </p:cNvPr>
          <p:cNvCxnSpPr>
            <a:cxnSpLocks/>
          </p:cNvCxnSpPr>
          <p:nvPr/>
        </p:nvCxnSpPr>
        <p:spPr>
          <a:xfrm>
            <a:off x="6997147" y="5003326"/>
            <a:ext cx="914400" cy="3264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2A499-F7DB-44D9-805F-85576284F1D7}"/>
              </a:ext>
            </a:extLst>
          </p:cNvPr>
          <p:cNvSpPr/>
          <p:nvPr/>
        </p:nvSpPr>
        <p:spPr>
          <a:xfrm>
            <a:off x="278292" y="4693647"/>
            <a:ext cx="6718855" cy="5741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FB56ED-321B-46F6-ABD1-85DB5530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0" t="63075" r="46444" b="18696"/>
          <a:stretch/>
        </p:blipFill>
        <p:spPr>
          <a:xfrm>
            <a:off x="7931425" y="4236641"/>
            <a:ext cx="4121427" cy="1716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DEF1BF-D5DB-40E4-8C68-3731C42A4ED0}"/>
              </a:ext>
            </a:extLst>
          </p:cNvPr>
          <p:cNvCxnSpPr>
            <a:cxnSpLocks/>
          </p:cNvCxnSpPr>
          <p:nvPr/>
        </p:nvCxnSpPr>
        <p:spPr>
          <a:xfrm flipV="1">
            <a:off x="6984896" y="3558209"/>
            <a:ext cx="914400" cy="78927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BAC90B9-CC76-4E9D-894A-EC229C0FE402}"/>
              </a:ext>
            </a:extLst>
          </p:cNvPr>
          <p:cNvSpPr/>
          <p:nvPr/>
        </p:nvSpPr>
        <p:spPr>
          <a:xfrm>
            <a:off x="208720" y="176527"/>
            <a:ext cx="11852767" cy="57869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D57C9D-DB0E-4047-8F58-66054224C99A}"/>
              </a:ext>
            </a:extLst>
          </p:cNvPr>
          <p:cNvSpPr/>
          <p:nvPr/>
        </p:nvSpPr>
        <p:spPr>
          <a:xfrm>
            <a:off x="7921486" y="4531606"/>
            <a:ext cx="4131366" cy="326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93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435BD-ED2F-435C-9359-7711B5454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3" t="18840" r="19130" b="10145"/>
          <a:stretch/>
        </p:blipFill>
        <p:spPr>
          <a:xfrm>
            <a:off x="136891" y="156650"/>
            <a:ext cx="7373779" cy="55758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4900CF-6851-4603-BFF9-780E7ADA67B2}"/>
              </a:ext>
            </a:extLst>
          </p:cNvPr>
          <p:cNvSpPr/>
          <p:nvPr/>
        </p:nvSpPr>
        <p:spPr>
          <a:xfrm>
            <a:off x="5297557" y="146710"/>
            <a:ext cx="2228137" cy="3999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63FDB-68E2-459F-AC21-5CA1D11A83AC}"/>
              </a:ext>
            </a:extLst>
          </p:cNvPr>
          <p:cNvSpPr/>
          <p:nvPr/>
        </p:nvSpPr>
        <p:spPr>
          <a:xfrm>
            <a:off x="228601" y="972128"/>
            <a:ext cx="854765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8AFEB-C41F-4BD6-8663-6037CF363749}"/>
              </a:ext>
            </a:extLst>
          </p:cNvPr>
          <p:cNvSpPr/>
          <p:nvPr/>
        </p:nvSpPr>
        <p:spPr>
          <a:xfrm>
            <a:off x="178906" y="3681930"/>
            <a:ext cx="2971800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77ACE9-BBC3-41EF-82A3-00B048DA0B7D}"/>
              </a:ext>
            </a:extLst>
          </p:cNvPr>
          <p:cNvSpPr/>
          <p:nvPr/>
        </p:nvSpPr>
        <p:spPr>
          <a:xfrm>
            <a:off x="228601" y="2184700"/>
            <a:ext cx="3588026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9426E-C500-4A6F-8169-12E8BAE49464}"/>
              </a:ext>
            </a:extLst>
          </p:cNvPr>
          <p:cNvSpPr/>
          <p:nvPr/>
        </p:nvSpPr>
        <p:spPr>
          <a:xfrm>
            <a:off x="178902" y="4027691"/>
            <a:ext cx="6718855" cy="5741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A708BC-588D-4F62-8858-AEA2D1F1E204}"/>
              </a:ext>
            </a:extLst>
          </p:cNvPr>
          <p:cNvSpPr/>
          <p:nvPr/>
        </p:nvSpPr>
        <p:spPr>
          <a:xfrm>
            <a:off x="228601" y="1590680"/>
            <a:ext cx="1192695" cy="2603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563EAD-4C08-4FD1-BA77-FDE94E7F15D8}"/>
              </a:ext>
            </a:extLst>
          </p:cNvPr>
          <p:cNvSpPr/>
          <p:nvPr/>
        </p:nvSpPr>
        <p:spPr>
          <a:xfrm>
            <a:off x="178902" y="4663830"/>
            <a:ext cx="6718855" cy="5741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9692DE-AC2A-4574-B1DD-B6B7FF609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0" t="57484" r="50000" b="31994"/>
          <a:stretch/>
        </p:blipFill>
        <p:spPr>
          <a:xfrm>
            <a:off x="7812157" y="2194948"/>
            <a:ext cx="3776870" cy="10334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81F1C3-2B16-4D73-A373-F6055BC8E17C}"/>
              </a:ext>
            </a:extLst>
          </p:cNvPr>
          <p:cNvSpPr/>
          <p:nvPr/>
        </p:nvSpPr>
        <p:spPr>
          <a:xfrm>
            <a:off x="7812157" y="2823224"/>
            <a:ext cx="3776870" cy="3145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09F36-1630-4D9B-A7C9-1E671F344F03}"/>
              </a:ext>
            </a:extLst>
          </p:cNvPr>
          <p:cNvCxnSpPr>
            <a:cxnSpLocks/>
          </p:cNvCxnSpPr>
          <p:nvPr/>
        </p:nvCxnSpPr>
        <p:spPr>
          <a:xfrm flipV="1">
            <a:off x="3192721" y="2668837"/>
            <a:ext cx="4629375" cy="114325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C253C92-79A6-4DE7-8DF1-D0F9C25C9E1C}"/>
              </a:ext>
            </a:extLst>
          </p:cNvPr>
          <p:cNvSpPr/>
          <p:nvPr/>
        </p:nvSpPr>
        <p:spPr>
          <a:xfrm>
            <a:off x="129209" y="146711"/>
            <a:ext cx="11469758" cy="55857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12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39</cp:revision>
  <dcterms:created xsi:type="dcterms:W3CDTF">2022-04-15T15:26:02Z</dcterms:created>
  <dcterms:modified xsi:type="dcterms:W3CDTF">2022-06-16T09:16:58Z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2022-04-15T15:26:02Z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e62cc325-161b-442f-a287-db0b5b48bbf6</vt:lpwstr>
  </property>
  <property fmtid="{D5CDD505-2E9C-101B-9397-08002B2CF9AE}" pid="8" name="MSIP_Label_19540963-e559-4020-8a90-fe8a502c2801_ContentBits">
    <vt:lpwstr>0</vt:lpwstr>
  </property>
</Properties>
</file>